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9"/>
  </p:notesMasterIdLst>
  <p:handoutMasterIdLst>
    <p:handoutMasterId r:id="rId20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4" r:id="rId12"/>
    <p:sldId id="285" r:id="rId13"/>
    <p:sldId id="281" r:id="rId14"/>
    <p:sldId id="274" r:id="rId15"/>
    <p:sldId id="282" r:id="rId16"/>
    <p:sldId id="283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85007" autoAdjust="0"/>
  </p:normalViewPr>
  <p:slideViewPr>
    <p:cSldViewPr snapToGrid="0" snapToObjects="1">
      <p:cViewPr varScale="1">
        <p:scale>
          <a:sx n="110" d="100"/>
          <a:sy n="110" d="100"/>
        </p:scale>
        <p:origin x="19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7/17/20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7/17/20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July-2020" TargetMode="External"/><Relationship Id="rId2" Type="http://schemas.openxmlformats.org/officeDocument/2006/relationships/hyperlink" Target="https://gitter.im/opengeospatial/OGC-API-Sprint-July-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geospatial/OGC-API-Sprint-July-2020/issues" TargetMode="External"/><Relationship Id="rId5" Type="http://schemas.openxmlformats.org/officeDocument/2006/relationships/hyperlink" Target="https://github.com/opengeospatial/OGC-API-Maps/issues" TargetMode="External"/><Relationship Id="rId4" Type="http://schemas.openxmlformats.org/officeDocument/2006/relationships/hyperlink" Target="https://github.com/opengeospatial/OGC-API-Map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573239"/>
            <a:ext cx="6217708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OGC API – Maps Sprint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32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endParaRPr lang="en-US" sz="32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July,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153003" y="2580099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A2AA09-75B7-4C22-811F-842DE76523F6}"/>
              </a:ext>
            </a:extLst>
          </p:cNvPr>
          <p:cNvSpPr txBox="1"/>
          <p:nvPr/>
        </p:nvSpPr>
        <p:spPr>
          <a:xfrm>
            <a:off x="65443" y="6218545"/>
            <a:ext cx="6437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28th, 2020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44C721-98A2-E54D-A641-822C7E84F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90" y="1039975"/>
            <a:ext cx="6684219" cy="54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A2AA09-75B7-4C22-811F-842DE76523F6}"/>
              </a:ext>
            </a:extLst>
          </p:cNvPr>
          <p:cNvSpPr txBox="1"/>
          <p:nvPr/>
        </p:nvSpPr>
        <p:spPr>
          <a:xfrm>
            <a:off x="65443" y="6218545"/>
            <a:ext cx="6437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29th, 2020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CE6A94-B25B-2547-BCC3-32FEA266E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297" y="1091710"/>
            <a:ext cx="8977011" cy="530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https://gitter.im/opengeospatial/OGC-API-Sprint-July-2020</a:t>
            </a:r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https://github.com/opengeospatial/OGC-API-Sprint-July-2020</a:t>
            </a:r>
            <a:endParaRPr lang="en-US" dirty="0"/>
          </a:p>
          <a:p>
            <a:pPr lvl="1"/>
            <a:r>
              <a:rPr lang="en-US" dirty="0"/>
              <a:t>Specification repo </a:t>
            </a:r>
            <a:r>
              <a:rPr lang="en-US" dirty="0">
                <a:hlinkClick r:id="rId4"/>
              </a:rPr>
              <a:t>https://github.com/opengeospatial/OGC-API-Maps</a:t>
            </a:r>
            <a:endParaRPr lang="en-US" dirty="0"/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Specification issues </a:t>
            </a:r>
            <a:r>
              <a:rPr lang="en-US" dirty="0">
                <a:hlinkClick r:id="rId5"/>
              </a:rPr>
              <a:t>https://github.com/opengeospatial/OGC-API-Maps/issues</a:t>
            </a:r>
            <a:endParaRPr lang="en-US" dirty="0"/>
          </a:p>
          <a:p>
            <a:pPr lvl="1"/>
            <a:r>
              <a:rPr lang="en-US" dirty="0"/>
              <a:t>Sprint issues </a:t>
            </a:r>
            <a:r>
              <a:rPr lang="en-US" dirty="0">
                <a:hlinkClick r:id="rId6"/>
              </a:rPr>
              <a:t>https://github.com/opengeospatial/OGC-API-Sprint-July-2020/issues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Welcome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Motivation for the Sprint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OGC API - Maps draft specification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Description of sprint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Questions &amp; Answers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invites you to the OGC API – Maps Sprint being held virtually on:</a:t>
            </a:r>
          </a:p>
          <a:p>
            <a:pPr lvl="1"/>
            <a:r>
              <a:rPr lang="en-US" dirty="0"/>
              <a:t>Day 1: Tuesday 28 July from 09:00am to 05:30pm EDT.</a:t>
            </a:r>
          </a:p>
          <a:p>
            <a:pPr lvl="1"/>
            <a:r>
              <a:rPr lang="en-US" dirty="0"/>
              <a:t>Day 2: Wednesday 29 July from 09:00am to 05:00pm EDT.</a:t>
            </a:r>
          </a:p>
          <a:p>
            <a:endParaRPr lang="en-US" dirty="0"/>
          </a:p>
          <a:p>
            <a:r>
              <a:rPr lang="en-US" dirty="0"/>
              <a:t>What is an OGC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0015F-6543-48C3-9456-E9610CF43DD0}"/>
              </a:ext>
            </a:extLst>
          </p:cNvPr>
          <p:cNvSpPr txBox="1"/>
          <p:nvPr/>
        </p:nvSpPr>
        <p:spPr>
          <a:xfrm>
            <a:off x="65443" y="6218545"/>
            <a:ext cx="6437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88976"/>
          </a:xfrm>
        </p:spPr>
        <p:txBody>
          <a:bodyPr>
            <a:normAutofit/>
          </a:bodyPr>
          <a:lstStyle/>
          <a:p>
            <a:r>
              <a:rPr lang="en-US" dirty="0"/>
              <a:t>Discovery functionality that allows the API to be interrogated to determine its capabilities and to retrieve information (metadata) about the offered distribution of maps. </a:t>
            </a:r>
          </a:p>
          <a:p>
            <a:endParaRPr lang="en-US" dirty="0"/>
          </a:p>
          <a:p>
            <a:r>
              <a:rPr lang="en-US" dirty="0"/>
              <a:t>Retrieval functionality that allows a client application to get a map from the API</a:t>
            </a:r>
          </a:p>
          <a:p>
            <a:endParaRPr lang="en-US" dirty="0"/>
          </a:p>
          <a:p>
            <a:r>
              <a:rPr lang="en-US" dirty="0"/>
              <a:t>Query functionality that allows a client application to retrieve data (e.g. feature attributes) at a point on a 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OGC API – Maps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34CD0-EE21-464E-A9A1-3FC4A7EB8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8DE029-5AEF-0C44-8BA1-688B7E9A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and paths</a:t>
            </a:r>
          </a:p>
        </p:txBody>
      </p:sp>
      <p:pic>
        <p:nvPicPr>
          <p:cNvPr id="6" name="Picture 5" descr="A picture containing flying, computer, air, group&#10;&#10;Description automatically generated">
            <a:extLst>
              <a:ext uri="{FF2B5EF4-FFF2-40B4-BE49-F238E27FC236}">
                <a16:creationId xmlns:a16="http://schemas.microsoft.com/office/drawing/2014/main" id="{B2A07F89-8DA1-7F4E-9D13-24E10518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691" y="5482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3F99D-6D16-294F-BA09-2F3523B984DF}"/>
              </a:ext>
            </a:extLst>
          </p:cNvPr>
          <p:cNvSpPr txBox="1"/>
          <p:nvPr/>
        </p:nvSpPr>
        <p:spPr>
          <a:xfrm>
            <a:off x="8310692" y="2893671"/>
            <a:ext cx="38813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Maps resources in blue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tiles resources in grey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resources in cream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Others in green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4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Specification development</a:t>
            </a:r>
          </a:p>
          <a:p>
            <a:pPr lvl="1"/>
            <a:r>
              <a:rPr lang="en-US" dirty="0"/>
              <a:t>API implementation and testing, using </a:t>
            </a:r>
            <a:r>
              <a:rPr lang="en-US" dirty="0" err="1"/>
              <a:t>OpenAPI</a:t>
            </a:r>
            <a:r>
              <a:rPr lang="en-US" dirty="0"/>
              <a:t> 3.0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2863</TotalTime>
  <Words>507</Words>
  <Application>Microsoft Macintosh PowerPoint</Application>
  <PresentationFormat>Widescreen</PresentationFormat>
  <Paragraphs>86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Overview of the draft OGC API – Maps specification</vt:lpstr>
      <vt:lpstr>Resources and paths</vt:lpstr>
      <vt:lpstr>Sprint Description</vt:lpstr>
      <vt:lpstr>Sprint Schedule: July 28th, 2020</vt:lpstr>
      <vt:lpstr>Sprint Schedule: July 29th, 2020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147</cp:revision>
  <dcterms:created xsi:type="dcterms:W3CDTF">2020-04-17T22:01:33Z</dcterms:created>
  <dcterms:modified xsi:type="dcterms:W3CDTF">2020-07-17T11:24:59Z</dcterms:modified>
</cp:coreProperties>
</file>